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0" r:id="rId3"/>
    <p:sldId id="261" r:id="rId4"/>
    <p:sldId id="258" r:id="rId5"/>
    <p:sldId id="263" r:id="rId6"/>
    <p:sldId id="256" r:id="rId7"/>
    <p:sldId id="257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072362" cy="511494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Взаимодействие педагогического коллектива с  семьями воспитанников  в условиях ФГОС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28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Муниципальное бюджетное дошкольное образовательное учреждение  </a:t>
            </a:r>
          </a:p>
          <a:p>
            <a:pPr algn="ctr"/>
            <a:r>
              <a:rPr lang="ru-RU" sz="2000" b="1" dirty="0" smtClean="0"/>
              <a:t> «Детский сад № </a:t>
            </a:r>
            <a:r>
              <a:rPr lang="ru-RU" sz="2000" b="1" dirty="0" smtClean="0"/>
              <a:t>11 «Вишенка» </a:t>
            </a:r>
            <a:r>
              <a:rPr lang="ru-RU" sz="2000" b="1" dirty="0" smtClean="0"/>
              <a:t>г. Назарово Красноярского края 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0722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60722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71802" y="285728"/>
            <a:ext cx="2500330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условий для благоприятного климата взаимодействия с родителями </a:t>
            </a:r>
          </a:p>
          <a:p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3286116" y="2714620"/>
            <a:ext cx="2357454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Цели взаимодействия ДОУ с семьёй </a:t>
            </a:r>
          </a:p>
          <a:p>
            <a:pPr algn="ctr"/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5929322" y="3929066"/>
            <a:ext cx="2571768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Вовлечение семьи в единое образовательное пространство </a:t>
            </a:r>
          </a:p>
          <a:p>
            <a:endParaRPr lang="ru-RU" dirty="0" smtClean="0"/>
          </a:p>
        </p:txBody>
      </p:sp>
      <p:sp>
        <p:nvSpPr>
          <p:cNvPr id="7" name="Овал 6"/>
          <p:cNvSpPr/>
          <p:nvPr/>
        </p:nvSpPr>
        <p:spPr>
          <a:xfrm>
            <a:off x="571472" y="3643314"/>
            <a:ext cx="2500330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Установление доверительных, партнерских отношений с родителями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7" idx="0"/>
          </p:cNvCxnSpPr>
          <p:nvPr/>
        </p:nvCxnSpPr>
        <p:spPr>
          <a:xfrm rot="5400000" flipH="1" flipV="1">
            <a:off x="1589464" y="2089537"/>
            <a:ext cx="1785950" cy="13216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107785" y="2178835"/>
            <a:ext cx="2000264" cy="164307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28926" y="5572140"/>
            <a:ext cx="307183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взаимодействия ДОУ с родителями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401048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 smtClean="0"/>
              <a:t>Постоянно изучать запросы и потребности семей, находящихся в сфере деятельности ДОУ;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Повышать педагогическую, психологическую компетентность родителей;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Предлагать родителям разнообразные формы организации досуга с детьми в семье;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Постоянно вести работу по профилактике нарушений и по защите прав и достоинства ребенка в ДОУ и семье;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Создавать условия для доверительного неформального общения педагога и родителя, ситуации приятного совместного общения детей и родителей;</a:t>
            </a:r>
          </a:p>
          <a:p>
            <a:pPr>
              <a:lnSpc>
                <a:spcPct val="16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56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Модель  взаимодействия  ДОУ и семьи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857232"/>
            <a:ext cx="2143140" cy="1714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Информационно-аналитический блок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(сбор и анализ сведений о родителях и детях, изучение семей, их трудностей и запросов.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1736" y="1000108"/>
            <a:ext cx="4143404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Практический блок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направленная на решение конкретных задач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29454" y="928670"/>
            <a:ext cx="2000264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Контрольно-оценочный блок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эффективности (количественный и качественный) мероприятий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3214686"/>
            <a:ext cx="1785950" cy="335758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интервьюирование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анкетирование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наблюдение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патронаж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специальные диагностические методики (психолог)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71670" y="2714620"/>
            <a:ext cx="1643074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наглядно-информационное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20" idx="0"/>
          </p:cNvCxnSpPr>
          <p:nvPr/>
        </p:nvCxnSpPr>
        <p:spPr>
          <a:xfrm rot="5400000" flipH="1" flipV="1">
            <a:off x="2875348" y="1875223"/>
            <a:ext cx="857256" cy="8215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40" idx="0"/>
            <a:endCxn id="5" idx="2"/>
          </p:cNvCxnSpPr>
          <p:nvPr/>
        </p:nvCxnSpPr>
        <p:spPr>
          <a:xfrm rot="5400000" flipH="1" flipV="1">
            <a:off x="4375545" y="2089538"/>
            <a:ext cx="500066" cy="357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5500694" y="2714620"/>
            <a:ext cx="1571636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познавательное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57620" y="2357430"/>
            <a:ext cx="1500198" cy="92869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досуговое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stCxn id="39" idx="0"/>
          </p:cNvCxnSpPr>
          <p:nvPr/>
        </p:nvCxnSpPr>
        <p:spPr>
          <a:xfrm rot="16200000" flipV="1">
            <a:off x="5464975" y="1893083"/>
            <a:ext cx="857256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7143768" y="3214686"/>
            <a:ext cx="1857388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опрос, беседа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интервьюирование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патронаж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активности родителей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книги отзывов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оценочные листы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самоанализ педагогов.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rot="10800000">
            <a:off x="928662" y="2643182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Стрелка вниз 80"/>
          <p:cNvSpPr/>
          <p:nvPr/>
        </p:nvSpPr>
        <p:spPr>
          <a:xfrm>
            <a:off x="785786" y="2571744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низ 81"/>
          <p:cNvSpPr/>
          <p:nvPr/>
        </p:nvSpPr>
        <p:spPr>
          <a:xfrm>
            <a:off x="7715272" y="2571744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071670" y="4214818"/>
            <a:ext cx="1500198" cy="26431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на стендах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Папки передвижки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Газета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Буклет, листовка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Сайт ДОУ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Фотовыставки	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857620" y="3786190"/>
            <a:ext cx="1500198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Экскурсии,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Традиции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Походы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Выставки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Соревнования</a:t>
            </a:r>
          </a:p>
          <a:p>
            <a:pPr>
              <a:lnSpc>
                <a:spcPct val="15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572132" y="4214818"/>
            <a:ext cx="1428760" cy="26431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Практикумы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Стрелка вниз 105"/>
          <p:cNvSpPr/>
          <p:nvPr/>
        </p:nvSpPr>
        <p:spPr>
          <a:xfrm>
            <a:off x="2571736" y="371475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трелка вниз 106"/>
          <p:cNvSpPr/>
          <p:nvPr/>
        </p:nvSpPr>
        <p:spPr>
          <a:xfrm>
            <a:off x="6143636" y="371475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трелка вниз 107"/>
          <p:cNvSpPr/>
          <p:nvPr/>
        </p:nvSpPr>
        <p:spPr>
          <a:xfrm>
            <a:off x="4429124" y="3286124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Реализация модели  позволяет добиться следующих результатов: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57214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smtClean="0"/>
              <a:t>Создание эмоционально-психологического комфорта содержания ребенка в детском саду в условиях максимально приближенных к семейным;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Достижение единых ценностных ориентаций у педагогов и родителей;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Снижение количества неблагополучных семей и педагогической запущенности в воспитании детей;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Признание значимости социальной и педагогической роли семьи в жизни ребенка;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 Повышение педагогической, психологической и правовой грамотности родителей в воспитании и обучении детей дошкольного возраста;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 Гармонизация детско-родительских отношений;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Повышение уровня включенности родителей в деятельность ДОУ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Участие родителей в планировании и организации деятельности ДОУ </a:t>
            </a:r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341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Взаимодействие педагогического коллектива с  семьями воспитанников  в условиях ФГОС</vt:lpstr>
      <vt:lpstr>Презентация PowerPoint</vt:lpstr>
      <vt:lpstr>Презентация PowerPoint</vt:lpstr>
      <vt:lpstr>Презентация PowerPoint</vt:lpstr>
      <vt:lpstr>Задачи взаимодействия ДОУ с родителями </vt:lpstr>
      <vt:lpstr>Модель  взаимодействия  ДОУ и семьи</vt:lpstr>
      <vt:lpstr> Реализация модели  позволяет добиться следующих результатов: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 сотрудничества ДОУ и семьи</dc:title>
  <cp:lastModifiedBy>Sdf</cp:lastModifiedBy>
  <cp:revision>33</cp:revision>
  <dcterms:modified xsi:type="dcterms:W3CDTF">2020-02-07T04:35:32Z</dcterms:modified>
</cp:coreProperties>
</file>